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2" r:id="rId35"/>
    <p:sldId id="291" r:id="rId36"/>
    <p:sldId id="293" r:id="rId37"/>
    <p:sldId id="294" r:id="rId38"/>
    <p:sldId id="295" r:id="rId39"/>
    <p:sldId id="296" r:id="rId40"/>
    <p:sldId id="297" r:id="rId41"/>
    <p:sldId id="298" r:id="rId42"/>
    <p:sldId id="302" r:id="rId43"/>
    <p:sldId id="299" r:id="rId44"/>
    <p:sldId id="300" r:id="rId45"/>
    <p:sldId id="301" r:id="rId46"/>
    <p:sldId id="303" r:id="rId47"/>
    <p:sldId id="304" r:id="rId48"/>
    <p:sldId id="305" r:id="rId49"/>
    <p:sldId id="306" r:id="rId50"/>
    <p:sldId id="307" r:id="rId5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890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dirty="0"/>
              <a:t>いく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8905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どっち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39962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93012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おめでとう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8083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すてきだ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57394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うん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2392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すごい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16090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おたんじょうび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64789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737132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にゅうがく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027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そつぎょう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22061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たべる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12554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ごうかく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57746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あかい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90322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697602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きいろい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705685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～ぼう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026205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どちらも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65313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でんしゃ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814436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バス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940331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きょう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70684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あまり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162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のむ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84167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あつい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4398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いちばん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86197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やきそば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67531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ほら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641182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おみこし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61545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96115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えいが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42675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スポーツ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24435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りょこう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69663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かいもの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253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みる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43213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花火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314621" y="2276872"/>
            <a:ext cx="23374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はな　　び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4758544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大会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347864" y="2348880"/>
            <a:ext cx="24833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たい　かい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4567263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いっしょに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810760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いっぱい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9372212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55194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865945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土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4211960" y="2276872"/>
            <a:ext cx="63831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ど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3298024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～時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4860032" y="2276872"/>
            <a:ext cx="5774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じ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63225367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397416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～で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26537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8810842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どう？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034235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9940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くる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05773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つくる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5934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どちら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40767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158</Words>
  <Application>Microsoft Office PowerPoint</Application>
  <PresentationFormat>화면 슬라이드 쇼(4:3)</PresentationFormat>
  <Paragraphs>54</Paragraphs>
  <Slides>50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50</vt:i4>
      </vt:variant>
    </vt:vector>
  </HeadingPairs>
  <TitlesOfParts>
    <vt:vector size="51" baseType="lpstr">
      <vt:lpstr>Office 테마</vt:lpstr>
      <vt:lpstr>いく</vt:lpstr>
      <vt:lpstr>たべる</vt:lpstr>
      <vt:lpstr>のむ</vt:lpstr>
      <vt:lpstr>みる</vt:lpstr>
      <vt:lpstr>する</vt:lpstr>
      <vt:lpstr>きる</vt:lpstr>
      <vt:lpstr>くる</vt:lpstr>
      <vt:lpstr>つくる</vt:lpstr>
      <vt:lpstr>どちら</vt:lpstr>
      <vt:lpstr>どっち</vt:lpstr>
      <vt:lpstr>いい</vt:lpstr>
      <vt:lpstr>おめでとう</vt:lpstr>
      <vt:lpstr>すてきだ</vt:lpstr>
      <vt:lpstr>うん</vt:lpstr>
      <vt:lpstr>すごい</vt:lpstr>
      <vt:lpstr>おたんじょうび</vt:lpstr>
      <vt:lpstr>これ</vt:lpstr>
      <vt:lpstr>にゅうがく</vt:lpstr>
      <vt:lpstr>そつぎょう</vt:lpstr>
      <vt:lpstr>ごうかく</vt:lpstr>
      <vt:lpstr>あかい</vt:lpstr>
      <vt:lpstr>おび</vt:lpstr>
      <vt:lpstr>きいろい</vt:lpstr>
      <vt:lpstr>～ぼう</vt:lpstr>
      <vt:lpstr>どちらも</vt:lpstr>
      <vt:lpstr>でんしゃ</vt:lpstr>
      <vt:lpstr>バス</vt:lpstr>
      <vt:lpstr>きょう</vt:lpstr>
      <vt:lpstr>あまり</vt:lpstr>
      <vt:lpstr>あつい</vt:lpstr>
      <vt:lpstr>いちばん</vt:lpstr>
      <vt:lpstr>やきそば</vt:lpstr>
      <vt:lpstr>ほら</vt:lpstr>
      <vt:lpstr>おみこし</vt:lpstr>
      <vt:lpstr>～だ</vt:lpstr>
      <vt:lpstr>えいが</vt:lpstr>
      <vt:lpstr>スポーツ</vt:lpstr>
      <vt:lpstr>りょこう</vt:lpstr>
      <vt:lpstr>かいもの</vt:lpstr>
      <vt:lpstr>花火</vt:lpstr>
      <vt:lpstr>大会</vt:lpstr>
      <vt:lpstr>いっしょに</vt:lpstr>
      <vt:lpstr>いっぱい</vt:lpstr>
      <vt:lpstr>ある</vt:lpstr>
      <vt:lpstr>いつ</vt:lpstr>
      <vt:lpstr>土</vt:lpstr>
      <vt:lpstr>～時</vt:lpstr>
      <vt:lpstr>どこ</vt:lpstr>
      <vt:lpstr>～で</vt:lpstr>
      <vt:lpstr>どう？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22</cp:revision>
  <dcterms:created xsi:type="dcterms:W3CDTF">2017-11-08T00:01:05Z</dcterms:created>
  <dcterms:modified xsi:type="dcterms:W3CDTF">2017-11-22T01:02:06Z</dcterms:modified>
</cp:coreProperties>
</file>